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4E9B3-E460-4551-A6AF-FE8C7B6FE03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7F4C-F623-4373-AEF0-26E3CEE4F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35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4E9B3-E460-4551-A6AF-FE8C7B6FE03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7F4C-F623-4373-AEF0-26E3CEE4F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6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4E9B3-E460-4551-A6AF-FE8C7B6FE03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7F4C-F623-4373-AEF0-26E3CEE4F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42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4E9B3-E460-4551-A6AF-FE8C7B6FE03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7F4C-F623-4373-AEF0-26E3CEE4F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66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4E9B3-E460-4551-A6AF-FE8C7B6FE03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7F4C-F623-4373-AEF0-26E3CEE4F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4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4E9B3-E460-4551-A6AF-FE8C7B6FE03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7F4C-F623-4373-AEF0-26E3CEE4F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63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4E9B3-E460-4551-A6AF-FE8C7B6FE03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7F4C-F623-4373-AEF0-26E3CEE4F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38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4E9B3-E460-4551-A6AF-FE8C7B6FE03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7F4C-F623-4373-AEF0-26E3CEE4F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26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4E9B3-E460-4551-A6AF-FE8C7B6FE03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7F4C-F623-4373-AEF0-26E3CEE4F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81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4E9B3-E460-4551-A6AF-FE8C7B6FE03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7F4C-F623-4373-AEF0-26E3CEE4F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45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4E9B3-E460-4551-A6AF-FE8C7B6FE03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7F4C-F623-4373-AEF0-26E3CEE4F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69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4E9B3-E460-4551-A6AF-FE8C7B6FE03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A7F4C-F623-4373-AEF0-26E3CEE4F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881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4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3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0"/>
            <a:ext cx="12163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8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6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4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0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"/>
            <a:ext cx="12192000" cy="683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5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65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8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0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63"/>
            <a:ext cx="12192000" cy="682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3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8"/>
            <a:ext cx="12192000" cy="684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1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0"/>
            <a:ext cx="12161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5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8"/>
            <a:ext cx="12192000" cy="684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5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" y="0"/>
            <a:ext cx="12180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8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0"/>
            <a:ext cx="12163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8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38"/>
            <a:ext cx="12192000" cy="681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"/>
            <a:ext cx="12192000" cy="682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2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38"/>
            <a:ext cx="12192000" cy="681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4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6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Mayank Singh</dc:creator>
  <cp:lastModifiedBy>Mayank Singh</cp:lastModifiedBy>
  <cp:revision>1</cp:revision>
  <dcterms:created xsi:type="dcterms:W3CDTF">2025-11-10T05:56:55Z</dcterms:created>
  <dcterms:modified xsi:type="dcterms:W3CDTF">2025-11-10T05:57:17Z</dcterms:modified>
</cp:coreProperties>
</file>